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/>
              <a:t>Accounting Treatment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RETIREMENT OF A PARTNER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458200" cy="3200400"/>
          </a:xfrm>
          <a:solidFill>
            <a:srgbClr val="002060"/>
          </a:solidFill>
        </p:spPr>
        <p:txBody>
          <a:bodyPr>
            <a:normAutofit fontScale="40000" lnSpcReduction="20000"/>
          </a:bodyPr>
          <a:lstStyle/>
          <a:p>
            <a:r>
              <a:rPr lang="en-US" b="1" dirty="0"/>
              <a:t>*</a:t>
            </a:r>
            <a:r>
              <a:rPr lang="en-US" b="1" u="sng" dirty="0"/>
              <a:t>Adjustment of Accumulated profits and reserves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1) For distributing reserves and accumulated profits- For distributing surplus of specific funds</a:t>
            </a:r>
            <a:endParaRPr lang="en-US" dirty="0"/>
          </a:p>
          <a:p>
            <a:r>
              <a:rPr lang="en-US" b="1" dirty="0"/>
              <a:t>                  General Reserve  A/c       Dr.</a:t>
            </a:r>
            <a:endParaRPr lang="en-US" dirty="0"/>
          </a:p>
          <a:p>
            <a:r>
              <a:rPr lang="en-US" b="1" dirty="0"/>
              <a:t>                  Reserve Fund      A/c        Dr.</a:t>
            </a:r>
            <a:endParaRPr lang="en-US" dirty="0"/>
          </a:p>
          <a:p>
            <a:r>
              <a:rPr lang="en-US" b="1" dirty="0"/>
              <a:t>                  Profit and loss A/c (cr.)      Dr.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             Workmen compensation     fund A/c        Dr.</a:t>
            </a:r>
            <a:endParaRPr lang="en-US" dirty="0"/>
          </a:p>
          <a:p>
            <a:r>
              <a:rPr lang="en-US" b="1" dirty="0"/>
              <a:t>                Investment fluctuation fund  A/c         Dr</a:t>
            </a:r>
            <a:endParaRPr lang="en-US" dirty="0"/>
          </a:p>
          <a:p>
            <a:r>
              <a:rPr lang="en-US" b="1" dirty="0"/>
              <a:t>                        To All partners capital or current A/c  (in old ratio</a:t>
            </a:r>
            <a:r>
              <a:rPr lang="en-US" b="1" dirty="0" smtClean="0"/>
              <a:t>)</a:t>
            </a:r>
          </a:p>
          <a:p>
            <a:endParaRPr lang="en-US" dirty="0"/>
          </a:p>
          <a:p>
            <a:r>
              <a:rPr lang="en-US" b="1" dirty="0"/>
              <a:t>2) For distributing accumulated losses:</a:t>
            </a:r>
            <a:endParaRPr lang="en-US" dirty="0"/>
          </a:p>
          <a:p>
            <a:r>
              <a:rPr lang="en-US" b="1" dirty="0"/>
              <a:t>                All partner’s capital or current A/c         Dr. (in old ratio)</a:t>
            </a:r>
            <a:endParaRPr lang="en-US" dirty="0"/>
          </a:p>
          <a:p>
            <a:r>
              <a:rPr lang="en-US" b="1" u="sng" dirty="0"/>
              <a:t>              </a:t>
            </a:r>
            <a:r>
              <a:rPr lang="en-US" b="1" dirty="0"/>
              <a:t>To Profit and loss A/c</a:t>
            </a:r>
            <a:r>
              <a:rPr lang="en-US" b="1" u="sng" dirty="0"/>
              <a:t>          </a:t>
            </a:r>
            <a:endParaRPr lang="en-US" dirty="0"/>
          </a:p>
          <a:p>
            <a:r>
              <a:rPr lang="en-US" b="1" dirty="0"/>
              <a:t>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811"/>
            <a:ext cx="4114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7665"/>
            <a:ext cx="1066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-218152"/>
            <a:ext cx="6019800" cy="59093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u="sng" dirty="0"/>
              <a:t>Adjustment of joint life policy  on retirement of a partner</a:t>
            </a:r>
            <a:r>
              <a:rPr lang="en-US" b="1" dirty="0"/>
              <a:t>: 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1)   when premium paid has been considered as revenue expenditure:</a:t>
            </a:r>
            <a:endParaRPr lang="en-US" dirty="0"/>
          </a:p>
          <a:p>
            <a:r>
              <a:rPr lang="en-US" b="1" dirty="0"/>
              <a:t>        -     Joint life policy A/c          Dr. (surrender value on the date of retirement)</a:t>
            </a:r>
            <a:endParaRPr lang="en-US" dirty="0"/>
          </a:p>
          <a:p>
            <a:r>
              <a:rPr lang="en-US" b="1" dirty="0"/>
              <a:t>                     To All partner’s capital A/c  (in old ratio)</a:t>
            </a:r>
            <a:endParaRPr lang="en-US" dirty="0"/>
          </a:p>
          <a:p>
            <a:r>
              <a:rPr lang="en-US" b="1" dirty="0"/>
              <a:t>2)   when remaining partners decide not to show Joint life policy in books:</a:t>
            </a:r>
            <a:endParaRPr lang="en-US" dirty="0"/>
          </a:p>
          <a:p>
            <a:r>
              <a:rPr lang="en-US" b="1" dirty="0"/>
              <a:t>             Remaining partner’s capital A/c       Dr.   (in new profit sharing ratio)</a:t>
            </a:r>
            <a:endParaRPr lang="en-US" dirty="0"/>
          </a:p>
          <a:p>
            <a:r>
              <a:rPr lang="en-US" b="1" dirty="0"/>
              <a:t>                        To Joint life policy   A/c</a:t>
            </a:r>
            <a:endParaRPr lang="en-US" dirty="0"/>
          </a:p>
          <a:p>
            <a:r>
              <a:rPr lang="en-US" b="1" dirty="0"/>
              <a:t>3)      when premium paid has been considered as capital expenditure:  No further treatment required</a:t>
            </a:r>
            <a:endParaRPr lang="en-US" dirty="0"/>
          </a:p>
          <a:p>
            <a:r>
              <a:rPr lang="en-US" b="1" dirty="0"/>
              <a:t> if remaining partners decide  not to show Joint life policy in books-</a:t>
            </a:r>
            <a:endParaRPr lang="en-US" dirty="0"/>
          </a:p>
          <a:p>
            <a:r>
              <a:rPr lang="en-US" b="1" dirty="0"/>
              <a:t>                         </a:t>
            </a:r>
            <a:endParaRPr lang="en-US" dirty="0"/>
          </a:p>
          <a:p>
            <a:r>
              <a:rPr lang="en-US" b="1" dirty="0"/>
              <a:t>                       Remaining partner’s capital  A/c (in new ratio)</a:t>
            </a:r>
            <a:endParaRPr lang="en-US" dirty="0"/>
          </a:p>
          <a:p>
            <a:r>
              <a:rPr lang="en-US" b="1" dirty="0"/>
              <a:t>                              To Joint life policy A/c</a:t>
            </a:r>
            <a:endParaRPr lang="en-US" dirty="0"/>
          </a:p>
          <a:p>
            <a:r>
              <a:rPr lang="en-US" b="1" dirty="0"/>
              <a:t>                       </a:t>
            </a:r>
            <a:endParaRPr lang="en-US" dirty="0"/>
          </a:p>
          <a:p>
            <a:r>
              <a:rPr lang="en-US" b="1" dirty="0"/>
              <a:t>                              Payment to retiring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9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New profit Sharing Ratio &amp; Gaining Ratio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70C0"/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New </a:t>
            </a:r>
            <a:r>
              <a:rPr lang="en-US" b="1" dirty="0"/>
              <a:t>profit Sharing Ratio:</a:t>
            </a:r>
            <a:r>
              <a:rPr lang="en-US" dirty="0"/>
              <a:t> it is the ratio in which the remaining partners share future profits after retirement/death.</a:t>
            </a:r>
          </a:p>
          <a:p>
            <a:r>
              <a:rPr lang="en-US" b="1" dirty="0"/>
              <a:t>Gaining ratio:</a:t>
            </a:r>
            <a:r>
              <a:rPr lang="en-US" dirty="0"/>
              <a:t> it is the ratio in which the continuing partners have acquired the share from the outgoing partner. Gaining Ratio = New Ratio -Old Ratio.</a:t>
            </a:r>
          </a:p>
          <a:p>
            <a:r>
              <a:rPr lang="en-US" dirty="0"/>
              <a:t>Calculation of the two ratios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Following situations may arise</a:t>
            </a:r>
            <a:endParaRPr lang="en-US" dirty="0"/>
          </a:p>
          <a:p>
            <a:r>
              <a:rPr lang="en-US" b="1" dirty="0"/>
              <a:t>1. When no information about new ratio or gaining ratio is given in question</a:t>
            </a:r>
            <a:endParaRPr lang="en-US" dirty="0"/>
          </a:p>
          <a:p>
            <a:r>
              <a:rPr lang="en-US" dirty="0"/>
              <a:t>In this case it considered that the share of the </a:t>
            </a:r>
            <a:r>
              <a:rPr lang="en-US" dirty="0" smtClean="0"/>
              <a:t>retiring partner </a:t>
            </a:r>
            <a:r>
              <a:rPr lang="en-US" dirty="0"/>
              <a:t>is acquired the remaining partners in the old ratio. Then no need to calculate the new </a:t>
            </a:r>
            <a:r>
              <a:rPr lang="en-US" dirty="0" smtClean="0"/>
              <a:t>gaining </a:t>
            </a:r>
            <a:r>
              <a:rPr lang="en-US" dirty="0"/>
              <a:t>ratio as it will be the same as before.</a:t>
            </a:r>
          </a:p>
          <a:p>
            <a:r>
              <a:rPr lang="en-US" b="1" dirty="0"/>
              <a:t>2. Gaining ratio is given which is different than the old ratio in this New share of continuing partner = has old share + gained from outgoing partner.</a:t>
            </a:r>
            <a:endParaRPr lang="en-US" dirty="0"/>
          </a:p>
          <a:p>
            <a:r>
              <a:rPr lang="en-US" b="1" dirty="0"/>
              <a:t>3. if the new ratio is given the Gaining ratio = New Ratio -Old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8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133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Accounting Treatment RETIREMENT OF A PARTNER </vt:lpstr>
      <vt:lpstr>PowerPoint Presentation</vt:lpstr>
      <vt:lpstr>New profit Sharing Ratio &amp; Gaining Ratio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Treatment 1. Calculation of new profit sharing ratio and gaining ratio 2. Treatment of goodwill. 3. Revaluation a/c preparation with the adjustment in the respect of unrecorded assets /liabilities. 4. Distribution of reserves and accumulated profits/loss. 5. Ascertainment of share of profit/loss till the date of retirement. death. 6. Adjustment of capital if required. 7. Settlement of the Accounts due to Retired/Deceased partner</dc:title>
  <dc:creator>Signature</dc:creator>
  <cp:lastModifiedBy>Signature</cp:lastModifiedBy>
  <cp:revision>8</cp:revision>
  <dcterms:created xsi:type="dcterms:W3CDTF">2006-08-16T00:00:00Z</dcterms:created>
  <dcterms:modified xsi:type="dcterms:W3CDTF">2020-07-11T13:20:01Z</dcterms:modified>
</cp:coreProperties>
</file>